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59" r:id="rId1"/>
  </p:sldMasterIdLst>
  <p:notesMasterIdLst>
    <p:notesMasterId r:id="rId6"/>
  </p:notesMasterIdLst>
  <p:handoutMasterIdLst>
    <p:handoutMasterId r:id="rId7"/>
  </p:handoutMasterIdLst>
  <p:sldIdLst>
    <p:sldId id="656" r:id="rId2"/>
    <p:sldId id="657" r:id="rId3"/>
    <p:sldId id="658" r:id="rId4"/>
    <p:sldId id="659" r:id="rId5"/>
  </p:sldIdLst>
  <p:sldSz cx="6858000" cy="9144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ngsana New" panose="02020603050405020304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ngsana New" panose="02020603050405020304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ngsana New" panose="02020603050405020304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ngsana New" panose="02020603050405020304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ngsana New" panose="02020603050405020304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ngsana New" panose="02020603050405020304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ngsana New" panose="02020603050405020304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ngsana New" panose="02020603050405020304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8EE71"/>
    <a:srgbClr val="FFFFFF"/>
    <a:srgbClr val="FF0000"/>
    <a:srgbClr val="009900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0" autoAdjust="0"/>
    <p:restoredTop sz="93299" autoAdjust="0"/>
  </p:normalViewPr>
  <p:slideViewPr>
    <p:cSldViewPr>
      <p:cViewPr>
        <p:scale>
          <a:sx n="125" d="100"/>
          <a:sy n="125" d="100"/>
        </p:scale>
        <p:origin x="1224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800">
                <a:latin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800">
                <a:latin typeface="Angsana New" panose="02020603050405020304" pitchFamily="18" charset="-34"/>
              </a:defRPr>
            </a:lvl1pPr>
          </a:lstStyle>
          <a:p>
            <a:fld id="{BE9F3552-F8E9-4002-97EB-84F6BC812516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748145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800">
                <a:latin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/>
              <a:t>คลิกเพื่อแก้ไขลักษณะข้อความหลัก</a:t>
            </a:r>
          </a:p>
          <a:p>
            <a:pPr lvl="1"/>
            <a:r>
              <a:rPr lang="th-TH" noProof="0"/>
              <a:t>ระดับสอง</a:t>
            </a:r>
          </a:p>
          <a:p>
            <a:pPr lvl="2"/>
            <a:r>
              <a:rPr lang="th-TH" noProof="0"/>
              <a:t>ระดับสาม</a:t>
            </a:r>
          </a:p>
          <a:p>
            <a:pPr lvl="3"/>
            <a:r>
              <a:rPr lang="th-TH" noProof="0"/>
              <a:t>ระดับสี่</a:t>
            </a:r>
          </a:p>
          <a:p>
            <a:pPr lvl="4"/>
            <a:r>
              <a:rPr lang="th-TH" noProof="0"/>
              <a:t>ระดับห้า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800">
                <a:latin typeface="Angsana New" panose="02020603050405020304" pitchFamily="18" charset="-34"/>
              </a:defRPr>
            </a:lvl1pPr>
          </a:lstStyle>
          <a:p>
            <a:fld id="{021C0DFE-0857-4C22-8FDB-B8D0BBE8480B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036661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ตัวยึดรูปบนภาพนิ่ง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ln/>
        </p:spPr>
      </p:sp>
      <p:sp>
        <p:nvSpPr>
          <p:cNvPr id="17411" name="ตัวยึดบันทึกย่อ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h-TH" altLang="th-TH" smtClean="0"/>
          </a:p>
        </p:txBody>
      </p:sp>
      <p:sp>
        <p:nvSpPr>
          <p:cNvPr id="17412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C5682F-179E-4113-8C26-039FAD884597}" type="slidenum">
              <a:rPr lang="en-US" altLang="th-TH">
                <a:latin typeface="Angsana New" panose="02020603050405020304" pitchFamily="18" charset="-34"/>
                <a:cs typeface="Angsana New" panose="02020603050405020304" pitchFamily="18" charset="-34"/>
              </a:rPr>
              <a:pPr>
                <a:spcBef>
                  <a:spcPct val="0"/>
                </a:spcBef>
              </a:pPr>
              <a:t>1</a:t>
            </a:fld>
            <a:endParaRPr lang="th-TH" altLang="th-TH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72677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ตัวยึดรูปบนภาพนิ่ง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ln/>
        </p:spPr>
      </p:sp>
      <p:sp>
        <p:nvSpPr>
          <p:cNvPr id="17411" name="ตัวยึดบันทึกย่อ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h-TH" altLang="th-TH" smtClean="0"/>
          </a:p>
        </p:txBody>
      </p:sp>
      <p:sp>
        <p:nvSpPr>
          <p:cNvPr id="17412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C5682F-179E-4113-8C26-039FAD884597}" type="slidenum">
              <a:rPr lang="en-US" altLang="th-TH">
                <a:latin typeface="Angsana New" panose="02020603050405020304" pitchFamily="18" charset="-34"/>
                <a:cs typeface="Angsana New" panose="02020603050405020304" pitchFamily="18" charset="-34"/>
              </a:rPr>
              <a:pPr>
                <a:spcBef>
                  <a:spcPct val="0"/>
                </a:spcBef>
              </a:pPr>
              <a:t>2</a:t>
            </a:fld>
            <a:endParaRPr lang="th-TH" altLang="th-TH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6021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ตัวยึดรูปบนภาพนิ่ง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ln/>
        </p:spPr>
      </p:sp>
      <p:sp>
        <p:nvSpPr>
          <p:cNvPr id="17411" name="ตัวยึดบันทึกย่อ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h-TH" altLang="th-TH" smtClean="0"/>
          </a:p>
        </p:txBody>
      </p:sp>
      <p:sp>
        <p:nvSpPr>
          <p:cNvPr id="17412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C5682F-179E-4113-8C26-039FAD884597}" type="slidenum">
              <a:rPr lang="en-US" altLang="th-TH">
                <a:latin typeface="Angsana New" panose="02020603050405020304" pitchFamily="18" charset="-34"/>
                <a:cs typeface="Angsana New" panose="02020603050405020304" pitchFamily="18" charset="-34"/>
              </a:rPr>
              <a:pPr>
                <a:spcBef>
                  <a:spcPct val="0"/>
                </a:spcBef>
              </a:pPr>
              <a:t>3</a:t>
            </a:fld>
            <a:endParaRPr lang="th-TH" altLang="th-TH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68767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ตัวยึดรูปบนภาพนิ่ง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ln/>
        </p:spPr>
      </p:sp>
      <p:sp>
        <p:nvSpPr>
          <p:cNvPr id="17411" name="ตัวยึดบันทึกย่อ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h-TH" altLang="th-TH" smtClean="0"/>
          </a:p>
        </p:txBody>
      </p:sp>
      <p:sp>
        <p:nvSpPr>
          <p:cNvPr id="17412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C5682F-179E-4113-8C26-039FAD884597}" type="slidenum">
              <a:rPr lang="en-US" altLang="th-TH">
                <a:latin typeface="Angsana New" panose="02020603050405020304" pitchFamily="18" charset="-34"/>
                <a:cs typeface="Angsana New" panose="02020603050405020304" pitchFamily="18" charset="-34"/>
              </a:rPr>
              <a:pPr>
                <a:spcBef>
                  <a:spcPct val="0"/>
                </a:spcBef>
              </a:pPr>
              <a:t>4</a:t>
            </a:fld>
            <a:endParaRPr lang="th-TH" altLang="th-TH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51358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251200" y="1559908"/>
            <a:ext cx="3611126" cy="6658403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711201"/>
            <a:ext cx="4616035" cy="4165601"/>
          </a:xfrm>
        </p:spPr>
        <p:txBody>
          <a:bodyPr anchor="b">
            <a:normAutofit/>
          </a:bodyPr>
          <a:lstStyle>
            <a:lvl1pPr algn="l">
              <a:defRPr sz="3300">
                <a:effectLst/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5125157"/>
            <a:ext cx="3715688" cy="2551288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72524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00050" y="711200"/>
            <a:ext cx="6057900" cy="4165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1502" y="5125156"/>
            <a:ext cx="5460999" cy="6096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82461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11200"/>
            <a:ext cx="6057900" cy="3860800"/>
          </a:xfrm>
        </p:spPr>
        <p:txBody>
          <a:bodyPr anchor="ctr">
            <a:normAutofit/>
          </a:bodyPr>
          <a:lstStyle>
            <a:lvl1pPr algn="l">
              <a:defRPr sz="21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5486400"/>
            <a:ext cx="4787664" cy="2540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778774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11200"/>
            <a:ext cx="5144840" cy="3860800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00101" y="4572000"/>
            <a:ext cx="4801850" cy="643467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5734760"/>
            <a:ext cx="4786771" cy="229164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  <p:sp>
        <p:nvSpPr>
          <p:cNvPr id="14" name="TextBox 13"/>
          <p:cNvSpPr txBox="1"/>
          <p:nvPr/>
        </p:nvSpPr>
        <p:spPr>
          <a:xfrm>
            <a:off x="171451" y="947499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69146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9091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4572000"/>
            <a:ext cx="4786771" cy="2263200"/>
          </a:xfrm>
        </p:spPr>
        <p:txBody>
          <a:bodyPr anchor="b">
            <a:normAutofit/>
          </a:bodyPr>
          <a:lstStyle>
            <a:lvl1pPr algn="l">
              <a:defRPr sz="21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843974"/>
            <a:ext cx="4787664" cy="118242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45342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11200"/>
            <a:ext cx="5144840" cy="3860800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181600"/>
            <a:ext cx="4786771" cy="139982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604000"/>
            <a:ext cx="478677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  <p:sp>
        <p:nvSpPr>
          <p:cNvPr id="14" name="TextBox 13"/>
          <p:cNvSpPr txBox="1"/>
          <p:nvPr/>
        </p:nvSpPr>
        <p:spPr>
          <a:xfrm>
            <a:off x="171451" y="947499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69146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2197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11200"/>
            <a:ext cx="5644244" cy="3860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100" b="0" dirty="0"/>
            </a:lvl1pPr>
          </a:lstStyle>
          <a:p>
            <a:pPr marL="0" lvl="0"/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238045"/>
            <a:ext cx="4786771" cy="1117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355648"/>
            <a:ext cx="4786770" cy="167075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177124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>
            <a:normAutofit/>
          </a:bodyPr>
          <a:lstStyle>
            <a:lvl1pPr algn="l">
              <a:defRPr sz="21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1" y="711201"/>
            <a:ext cx="4916150" cy="5023560"/>
          </a:xfrm>
        </p:spPr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323157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4804" y="711200"/>
            <a:ext cx="1533146" cy="5892800"/>
          </a:xfrm>
        </p:spPr>
        <p:txBody>
          <a:bodyPr vert="eaVert">
            <a:normAutofit/>
          </a:bodyPr>
          <a:lstStyle>
            <a:lvl1pPr>
              <a:defRPr sz="21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711200"/>
            <a:ext cx="4387509" cy="7315200"/>
          </a:xfrm>
        </p:spPr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23800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711200"/>
            <a:ext cx="4916150" cy="5023560"/>
          </a:xfrm>
        </p:spPr>
        <p:txBody>
          <a:bodyPr anchor="ctr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98001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641599"/>
            <a:ext cx="4801851" cy="3093156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5983112"/>
            <a:ext cx="4801850" cy="2043289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63270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00051" y="711201"/>
            <a:ext cx="2962475" cy="5023556"/>
          </a:xfrm>
        </p:spPr>
        <p:txBody>
          <a:bodyPr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496771" y="711200"/>
            <a:ext cx="2961179" cy="5012267"/>
          </a:xfrm>
        </p:spPr>
        <p:txBody>
          <a:bodyPr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17005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1" y="711200"/>
            <a:ext cx="2787650" cy="812800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1524001"/>
            <a:ext cx="2959100" cy="4210756"/>
          </a:xfrm>
        </p:spPr>
        <p:txBody>
          <a:bodyPr anchor="t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263" y="755651"/>
            <a:ext cx="2823038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6772" y="1524000"/>
            <a:ext cx="2967529" cy="4199467"/>
          </a:xfrm>
        </p:spPr>
        <p:txBody>
          <a:bodyPr anchor="t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80391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48395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67878-9418-490A-95DF-1C4FDA56A86B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0062-A8EE-4AB3-9188-3A6BF016F5B6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82413632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0" y="711200"/>
            <a:ext cx="2400300" cy="2032000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711200"/>
            <a:ext cx="3329066" cy="7315200"/>
          </a:xfrm>
        </p:spPr>
        <p:txBody>
          <a:bodyPr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0" y="2946403"/>
            <a:ext cx="2400300" cy="278835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60317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850" y="1930400"/>
            <a:ext cx="2672444" cy="15240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71500" y="1219200"/>
            <a:ext cx="2460731" cy="64008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72021" y="3657600"/>
            <a:ext cx="2673167" cy="2777067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380F1B-2135-4F9D-BDDE-2AFA662C6DD5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50" y="8229601"/>
            <a:ext cx="4358793" cy="486833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19B8-7F73-40CF-BC58-79EB13DC7BE8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01618813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003006" y="5192890"/>
            <a:ext cx="1852842" cy="3544711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711201"/>
            <a:ext cx="4916150" cy="5023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72684" y="8229605"/>
            <a:ext cx="900347" cy="48683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3258E9D-BA1D-4CC4-AF31-DCC4F5649271}" type="datetimeFigureOut">
              <a:rPr lang="th-TH" smtClean="0"/>
              <a:pPr>
                <a:defRPr/>
              </a:pPr>
              <a:t>14/04/67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050" y="8229601"/>
            <a:ext cx="4358793" cy="48683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0820" y="7437972"/>
            <a:ext cx="642680" cy="8932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1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4E2B9B1-08B6-4040-9588-1ADBC630EE01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724466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transition>
    <p:randomBar/>
  </p:transition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sz="2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4195" y="1309531"/>
            <a:ext cx="6336704" cy="7776864"/>
          </a:xfrm>
          <a:prstGeom prst="rect">
            <a:avLst/>
          </a:prstGeom>
        </p:spPr>
      </p:pic>
      <p:sp>
        <p:nvSpPr>
          <p:cNvPr id="2" name="สี่เหลี่ยมผืนผ้า 1"/>
          <p:cNvSpPr/>
          <p:nvPr/>
        </p:nvSpPr>
        <p:spPr>
          <a:xfrm>
            <a:off x="980728" y="251520"/>
            <a:ext cx="5112568" cy="881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570" indent="-1093470">
              <a:lnSpc>
                <a:spcPct val="122000"/>
              </a:lnSpc>
              <a:spcBef>
                <a:spcPts val="305"/>
              </a:spcBef>
              <a:spcAft>
                <a:spcPts val="0"/>
              </a:spcAft>
            </a:pP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อ</a:t>
            </a:r>
            <a:r>
              <a:rPr lang="th-TH" sz="2000" b="1" spc="-10" dirty="0" smtClean="0">
                <a:solidFill>
                  <a:srgbClr val="FF0000"/>
                </a:solidFill>
                <a:latin typeface="Angsana New" panose="02020603050405020304" pitchFamily="18" charset="-34"/>
                <a:ea typeface="Microsoft Sans Serif" panose="020B0604020202020204" pitchFamily="34" charset="0"/>
              </a:rPr>
              <a:t>ำนาจหน้าที่</a:t>
            </a: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ของคณะกรรมการการตอบและติดตามการบริหาร</a:t>
            </a:r>
          </a:p>
          <a:p>
            <a:pPr marL="1258570" indent="-1093470">
              <a:lnSpc>
                <a:spcPct val="122000"/>
              </a:lnSpc>
              <a:spcBef>
                <a:spcPts val="305"/>
              </a:spcBef>
              <a:spcAft>
                <a:spcPts val="0"/>
              </a:spcAft>
            </a:pP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งาน</a:t>
            </a:r>
            <a:r>
              <a:rPr lang="th-TH" sz="2000" b="1" spc="-20" dirty="0" smtClean="0">
                <a:solidFill>
                  <a:srgbClr val="FF0000"/>
                </a:solidFill>
                <a:latin typeface="Angsana New" panose="02020603050405020304" pitchFamily="18" charset="-34"/>
                <a:ea typeface="Microsoft Sans Serif" panose="020B0604020202020204" pitchFamily="34" charset="0"/>
              </a:rPr>
              <a:t>ตำรวจ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(</a:t>
            </a:r>
            <a:r>
              <a:rPr lang="th-TH" sz="2000" b="1" spc="-20" dirty="0" err="1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กต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.</a:t>
            </a:r>
            <a:r>
              <a:rPr lang="th-TH" sz="2000" b="1" spc="-20" dirty="0" err="1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ตร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.)</a:t>
            </a:r>
            <a:r>
              <a:rPr lang="en-US" sz="2000" b="1" spc="-75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 </a:t>
            </a:r>
            <a:r>
              <a:rPr lang="th-TH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ของสถานี</a:t>
            </a:r>
            <a:r>
              <a:rPr lang="th-TH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ตำรวจภูธรสารภี  จังหวัดเชียงใหม่</a:t>
            </a:r>
            <a:endParaRPr lang="en-US" sz="2000" b="1" dirty="0">
              <a:solidFill>
                <a:srgbClr val="FF0000"/>
              </a:solidFill>
              <a:effectLst/>
              <a:latin typeface="Angsana New" panose="02020603050405020304" pitchFamily="18" charset="-34"/>
              <a:ea typeface="Microsoft Sans Serif" panose="020B0604020202020204" pitchFamily="34" charset="0"/>
            </a:endParaRPr>
          </a:p>
        </p:txBody>
      </p:sp>
      <p:pic>
        <p:nvPicPr>
          <p:cNvPr id="16392" name="Picture 8" descr="สภ.สารภ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016" y="95412"/>
            <a:ext cx="996559" cy="999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5"/>
          <a:srcRect l="28738" t="20601" r="33935" b="17240"/>
          <a:stretch/>
        </p:blipFill>
        <p:spPr>
          <a:xfrm>
            <a:off x="0" y="71748"/>
            <a:ext cx="1115207" cy="1044624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979290" y="214949"/>
            <a:ext cx="5112568" cy="881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570" indent="-1093470">
              <a:lnSpc>
                <a:spcPct val="122000"/>
              </a:lnSpc>
              <a:spcBef>
                <a:spcPts val="305"/>
              </a:spcBef>
              <a:spcAft>
                <a:spcPts val="0"/>
              </a:spcAft>
            </a:pP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อ</a:t>
            </a:r>
            <a:r>
              <a:rPr lang="th-TH" sz="2000" b="1" spc="-10" dirty="0" smtClean="0">
                <a:solidFill>
                  <a:srgbClr val="FF0000"/>
                </a:solidFill>
                <a:latin typeface="Angsana New" panose="02020603050405020304" pitchFamily="18" charset="-34"/>
                <a:ea typeface="Microsoft Sans Serif" panose="020B0604020202020204" pitchFamily="34" charset="0"/>
              </a:rPr>
              <a:t>ำนาจหน้าที่</a:t>
            </a: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ของคณะกรรมการการตอบและติดตามการบริหาร</a:t>
            </a:r>
          </a:p>
          <a:p>
            <a:pPr marL="1258570" indent="-1093470">
              <a:lnSpc>
                <a:spcPct val="122000"/>
              </a:lnSpc>
              <a:spcBef>
                <a:spcPts val="305"/>
              </a:spcBef>
              <a:spcAft>
                <a:spcPts val="0"/>
              </a:spcAft>
            </a:pP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งาน</a:t>
            </a:r>
            <a:r>
              <a:rPr lang="th-TH" sz="2000" b="1" spc="-20" dirty="0" smtClean="0">
                <a:solidFill>
                  <a:srgbClr val="FF0000"/>
                </a:solidFill>
                <a:latin typeface="Angsana New" panose="02020603050405020304" pitchFamily="18" charset="-34"/>
                <a:ea typeface="Microsoft Sans Serif" panose="020B0604020202020204" pitchFamily="34" charset="0"/>
              </a:rPr>
              <a:t>ตำรวจ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(</a:t>
            </a:r>
            <a:r>
              <a:rPr lang="th-TH" sz="2000" b="1" spc="-20" dirty="0" err="1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กต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.</a:t>
            </a:r>
            <a:r>
              <a:rPr lang="th-TH" sz="2000" b="1" spc="-20" dirty="0" err="1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ตร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.)</a:t>
            </a:r>
            <a:r>
              <a:rPr lang="en-US" sz="2000" b="1" spc="-75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 </a:t>
            </a:r>
            <a:r>
              <a:rPr lang="th-TH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ของสถานี</a:t>
            </a:r>
            <a:r>
              <a:rPr lang="th-TH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ตำรวจภูธรสารภี  จังหวัดเชียงใหม่</a:t>
            </a:r>
            <a:endParaRPr lang="en-US" sz="2000" b="1" dirty="0">
              <a:solidFill>
                <a:srgbClr val="FF0000"/>
              </a:solidFill>
              <a:effectLst/>
              <a:latin typeface="Angsana New" panose="02020603050405020304" pitchFamily="18" charset="-34"/>
              <a:ea typeface="Microsoft Sans Serif" panose="020B0604020202020204" pitchFamily="34" charset="0"/>
            </a:endParaRPr>
          </a:p>
        </p:txBody>
      </p:sp>
      <p:pic>
        <p:nvPicPr>
          <p:cNvPr id="16392" name="Picture 8" descr="สภ.สารภ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340" y="146439"/>
            <a:ext cx="996559" cy="999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4"/>
          <a:srcRect l="28738" t="20601" r="33935" b="17240"/>
          <a:stretch/>
        </p:blipFill>
        <p:spPr>
          <a:xfrm>
            <a:off x="188640" y="276019"/>
            <a:ext cx="1115207" cy="1044624"/>
          </a:xfrm>
          <a:prstGeom prst="rect">
            <a:avLst/>
          </a:prstGeom>
        </p:spPr>
      </p:pic>
      <p:pic>
        <p:nvPicPr>
          <p:cNvPr id="6" name="Image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4664" y="1475656"/>
            <a:ext cx="6246235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3044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980728" y="251520"/>
            <a:ext cx="5112568" cy="881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570" indent="-1093470">
              <a:lnSpc>
                <a:spcPct val="122000"/>
              </a:lnSpc>
              <a:spcBef>
                <a:spcPts val="305"/>
              </a:spcBef>
              <a:spcAft>
                <a:spcPts val="0"/>
              </a:spcAft>
            </a:pP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อ</a:t>
            </a:r>
            <a:r>
              <a:rPr lang="th-TH" sz="2000" b="1" spc="-10" dirty="0" smtClean="0">
                <a:solidFill>
                  <a:srgbClr val="FF0000"/>
                </a:solidFill>
                <a:latin typeface="Angsana New" panose="02020603050405020304" pitchFamily="18" charset="-34"/>
                <a:ea typeface="Microsoft Sans Serif" panose="020B0604020202020204" pitchFamily="34" charset="0"/>
              </a:rPr>
              <a:t>ำนาจหน้าที่</a:t>
            </a: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ของคณะกรรมการการตอบและติดตามการบริหาร</a:t>
            </a:r>
          </a:p>
          <a:p>
            <a:pPr marL="1258570" indent="-1093470">
              <a:lnSpc>
                <a:spcPct val="122000"/>
              </a:lnSpc>
              <a:spcBef>
                <a:spcPts val="305"/>
              </a:spcBef>
              <a:spcAft>
                <a:spcPts val="0"/>
              </a:spcAft>
            </a:pP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งาน</a:t>
            </a:r>
            <a:r>
              <a:rPr lang="th-TH" sz="2000" b="1" spc="-20" dirty="0" smtClean="0">
                <a:solidFill>
                  <a:srgbClr val="FF0000"/>
                </a:solidFill>
                <a:latin typeface="Angsana New" panose="02020603050405020304" pitchFamily="18" charset="-34"/>
                <a:ea typeface="Microsoft Sans Serif" panose="020B0604020202020204" pitchFamily="34" charset="0"/>
              </a:rPr>
              <a:t>ตำรวจ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(</a:t>
            </a:r>
            <a:r>
              <a:rPr lang="th-TH" sz="2000" b="1" spc="-20" dirty="0" err="1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กต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.</a:t>
            </a:r>
            <a:r>
              <a:rPr lang="th-TH" sz="2000" b="1" spc="-20" dirty="0" err="1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ตร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.)</a:t>
            </a:r>
            <a:r>
              <a:rPr lang="en-US" sz="2000" b="1" spc="-75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 </a:t>
            </a:r>
            <a:r>
              <a:rPr lang="th-TH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ของสถานี</a:t>
            </a:r>
            <a:r>
              <a:rPr lang="th-TH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ตำรวจภูธรสารภี  จังหวัดเชียงใหม่</a:t>
            </a:r>
            <a:endParaRPr lang="en-US" sz="2000" b="1" dirty="0">
              <a:solidFill>
                <a:srgbClr val="FF0000"/>
              </a:solidFill>
              <a:effectLst/>
              <a:latin typeface="Angsana New" panose="02020603050405020304" pitchFamily="18" charset="-34"/>
              <a:ea typeface="Microsoft Sans Serif" panose="020B0604020202020204" pitchFamily="34" charset="0"/>
            </a:endParaRPr>
          </a:p>
        </p:txBody>
      </p:sp>
      <p:pic>
        <p:nvPicPr>
          <p:cNvPr id="16392" name="Picture 8" descr="สภ.สารภ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016" y="69501"/>
            <a:ext cx="996559" cy="999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4"/>
          <a:srcRect l="28738" t="20601" r="33935" b="17240"/>
          <a:stretch/>
        </p:blipFill>
        <p:spPr>
          <a:xfrm>
            <a:off x="0" y="161634"/>
            <a:ext cx="1115207" cy="1044624"/>
          </a:xfrm>
          <a:prstGeom prst="rect">
            <a:avLst/>
          </a:prstGeom>
        </p:spPr>
      </p:pic>
      <p:pic>
        <p:nvPicPr>
          <p:cNvPr id="7" name="Image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1160" y="1691680"/>
            <a:ext cx="6019391" cy="486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74033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980728" y="251520"/>
            <a:ext cx="5112568" cy="881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570" indent="-1093470">
              <a:lnSpc>
                <a:spcPct val="122000"/>
              </a:lnSpc>
              <a:spcBef>
                <a:spcPts val="305"/>
              </a:spcBef>
              <a:spcAft>
                <a:spcPts val="0"/>
              </a:spcAft>
            </a:pP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อ</a:t>
            </a:r>
            <a:r>
              <a:rPr lang="th-TH" sz="2000" b="1" spc="-10" dirty="0" smtClean="0">
                <a:solidFill>
                  <a:srgbClr val="FF0000"/>
                </a:solidFill>
                <a:latin typeface="Angsana New" panose="02020603050405020304" pitchFamily="18" charset="-34"/>
                <a:ea typeface="Microsoft Sans Serif" panose="020B0604020202020204" pitchFamily="34" charset="0"/>
              </a:rPr>
              <a:t>ำนาจหน้าที่</a:t>
            </a: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ของคณะกรรมการการตอบและติดตามการบริหาร</a:t>
            </a:r>
          </a:p>
          <a:p>
            <a:pPr marL="1258570" indent="-1093470">
              <a:lnSpc>
                <a:spcPct val="122000"/>
              </a:lnSpc>
              <a:spcBef>
                <a:spcPts val="305"/>
              </a:spcBef>
              <a:spcAft>
                <a:spcPts val="0"/>
              </a:spcAft>
            </a:pPr>
            <a:r>
              <a:rPr lang="th-TH" sz="2000" b="1" spc="-1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งาน</a:t>
            </a:r>
            <a:r>
              <a:rPr lang="th-TH" sz="2000" b="1" spc="-20" dirty="0" smtClean="0">
                <a:solidFill>
                  <a:srgbClr val="FF0000"/>
                </a:solidFill>
                <a:latin typeface="Angsana New" panose="02020603050405020304" pitchFamily="18" charset="-34"/>
                <a:ea typeface="Microsoft Sans Serif" panose="020B0604020202020204" pitchFamily="34" charset="0"/>
              </a:rPr>
              <a:t>ตำรวจ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(</a:t>
            </a:r>
            <a:r>
              <a:rPr lang="th-TH" sz="2000" b="1" spc="-20" dirty="0" err="1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กต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.</a:t>
            </a:r>
            <a:r>
              <a:rPr lang="th-TH" sz="2000" b="1" spc="-20" dirty="0" err="1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ตร</a:t>
            </a:r>
            <a:r>
              <a:rPr lang="en-US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.)</a:t>
            </a:r>
            <a:r>
              <a:rPr lang="en-US" sz="2000" b="1" spc="-75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 </a:t>
            </a:r>
            <a:r>
              <a:rPr lang="th-TH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ของสถานี</a:t>
            </a:r>
            <a:r>
              <a:rPr lang="th-TH" sz="2000" b="1" spc="-20" dirty="0" smtClean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Microsoft Sans Serif" panose="020B0604020202020204" pitchFamily="34" charset="0"/>
              </a:rPr>
              <a:t>ตำรวจภูธรสารภี  จังหวัดเชียงใหม่</a:t>
            </a:r>
            <a:endParaRPr lang="en-US" sz="2000" b="1" dirty="0">
              <a:solidFill>
                <a:srgbClr val="FF0000"/>
              </a:solidFill>
              <a:effectLst/>
              <a:latin typeface="Angsana New" panose="02020603050405020304" pitchFamily="18" charset="-34"/>
              <a:ea typeface="Microsoft Sans Serif" panose="020B0604020202020204" pitchFamily="34" charset="0"/>
            </a:endParaRPr>
          </a:p>
        </p:txBody>
      </p:sp>
      <p:pic>
        <p:nvPicPr>
          <p:cNvPr id="16392" name="Picture 8" descr="สภ.สารภ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015" y="80400"/>
            <a:ext cx="996559" cy="999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4"/>
          <a:srcRect l="28738" t="20601" r="33935" b="17240"/>
          <a:stretch/>
        </p:blipFill>
        <p:spPr>
          <a:xfrm>
            <a:off x="-4610" y="235172"/>
            <a:ext cx="1115207" cy="1044624"/>
          </a:xfrm>
          <a:prstGeom prst="rect">
            <a:avLst/>
          </a:prstGeom>
        </p:spPr>
      </p:pic>
      <p:pic>
        <p:nvPicPr>
          <p:cNvPr id="6" name="Image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6590" y="1224282"/>
            <a:ext cx="5386705" cy="785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1365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เส้นบาง">
  <a:themeElements>
    <a:clrScheme name="เส้นบา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เส้นบาง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เส้นบา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3103</TotalTime>
  <Words>100</Words>
  <Application>Microsoft Office PowerPoint</Application>
  <PresentationFormat>นำเสนอทางหน้าจอ (4:3)</PresentationFormat>
  <Paragraphs>12</Paragraphs>
  <Slides>4</Slides>
  <Notes>4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13" baseType="lpstr">
      <vt:lpstr>Angsana New</vt:lpstr>
      <vt:lpstr>Arial</vt:lpstr>
      <vt:lpstr>Century Gothic</vt:lpstr>
      <vt:lpstr>DilleniaUPC</vt:lpstr>
      <vt:lpstr>Microsoft Sans Serif</vt:lpstr>
      <vt:lpstr>Tahoma</vt:lpstr>
      <vt:lpstr>Times New Roman</vt:lpstr>
      <vt:lpstr>Wingdings 3</vt:lpstr>
      <vt:lpstr>เส้นบาง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owner</dc:creator>
  <cp:lastModifiedBy>HP</cp:lastModifiedBy>
  <cp:revision>292</cp:revision>
  <dcterms:created xsi:type="dcterms:W3CDTF">2006-08-25T03:20:51Z</dcterms:created>
  <dcterms:modified xsi:type="dcterms:W3CDTF">2024-04-14T08:27:12Z</dcterms:modified>
</cp:coreProperties>
</file>